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notesMasterIdLst>
    <p:notesMasterId r:id="rId45"/>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2011 Arrivée de l'architecture Microservices
Grand succès, sauf que cette architecture traite principalement d'aspect back-end.
2016 Première apparition du mot Microfrontend
Définition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Avec le microfrontend il est possible d'avoir un écran découpé en plusieurs applications (de techno différentes ou non) qui discutent avec différents microfrontend (ou non)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Créer un fichier **bootstrap.tsx**
```tsx
import { createRoot } from "react-dom/client";
import { RouterProvider } from "react-router-dom";
import { createRouter } from "./routing/router-factory";
import type { RoutingStrategy } from "./routing/types";
const mount = ({
  mountPoint,
  initialPathname,
  routingStrategy,
}: {
  mountPoint: HTMLElement;
  initialPathname?: string;
  routingStrategy?: RoutingStrategy;
}) =&gt; {
  const router = createRouter({ strategy: routingStrategy, initialPathname });
  const root = createRoot(mountPoint);
  root.render(&lt;RouterProvider router={router} /&gt;);
  return () =&gt; queueMicrotask(() =&gt; root.unmount());
};
export { mount };
```
---
**routing/router-factory.ts**
```ts
import { createBrowserRouter, createMemoryRouter } from "react-router-dom";
import { routes } from "./routes";
import type { RoutingStrategy } from "./types";
interface CreateRouterProps {
  strategy?: RoutingStrategy;
  initialPathname?: string;
}
export function createRouter({ strategy, initialPathname }: CreateRouterProps) {
  if (strategy === "browser") {
    return createBrowserRouter(routes);
  }
  const initialEntries = [initialPathname || "/"];
  return createMemoryRouter(routes, { initialEntries: initialEntries });
}
```
---
**routing/routes.tsx**
Le fichier root.tsx sans le browserRouter et renommage _*router*_ en routes.
```tsx
import App from "App";
export const routes = [
  { path: "/remote-routes", element: &lt;div&gt;Test router in remote &lt;/div&gt; },
  { path: "/", element: &lt;App /&gt; },
];
```
---
Dans le **main.tsx**
```tsx
import "./index.css";
import("./bootstrap").then(({ mount }) =&gt; {
  const localRoot = document.getElementById("root") as HTMLElement;
  mount({
    mountPoint: localRoot!,
    routingStrategy: "browser",
  });
});
export {};
```
---
# On test que le remote n'est pas cassé
```bash
yarn dev:remote
yarn build:remote
yarn serve:remote
```
http://localhost:5001/remote-routes
Tout à l'air ok !
---
# On modifie l'export
```ts
  "./remoteApp": "./src/bootstrap.tsx"
```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peut aussi imaginer un microfrontend ou c'est pas "l’écran" qui est découpé mais les différentes routes.
Web4g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 difference est essentiellement pour le dev. Il y a donc un changement de paradigme sur les serveurs de développements. Le temps de démarrage est très très rapide.
Pour le build en production, Vite utilise rollup (un module bundler comme webpack). Webpack est basé sur CommonJS quand rollup réfère à ES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43</Slides>
  <Notes>43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43</vt:i4>
      </vt:variant>
    </vt:vector>
  </HeadingPairs>
  <TitlesOfParts>
    <vt:vector size="4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Dylan Decrulle</dc:creator>
  <cp:lastModifiedBy>Dylan Decrulle</cp:lastModifiedBy>
  <cp:revision>1</cp:revision>
  <dcterms:created xsi:type="dcterms:W3CDTF">2023-06-22T10:12:23Z</dcterms:created>
  <dcterms:modified xsi:type="dcterms:W3CDTF">2023-06-22T10:12:23Z</dcterms:modified>
</cp:coreProperties>
</file>